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205A"/>
    <a:srgbClr val="F6F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 autoAdjust="0"/>
    <p:restoredTop sz="94607" autoAdjust="0"/>
  </p:normalViewPr>
  <p:slideViewPr>
    <p:cSldViewPr>
      <p:cViewPr>
        <p:scale>
          <a:sx n="75" d="100"/>
          <a:sy n="75" d="100"/>
        </p:scale>
        <p:origin x="-200" y="6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1059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2002149-51E2-CFCF-E6B6-DB981BC71F93}"/>
              </a:ext>
            </a:extLst>
          </p:cNvPr>
          <p:cNvSpPr/>
          <p:nvPr/>
        </p:nvSpPr>
        <p:spPr>
          <a:xfrm>
            <a:off x="14986000" y="8763000"/>
            <a:ext cx="1270000" cy="381000"/>
          </a:xfrm>
          <a:prstGeom prst="rect">
            <a:avLst/>
          </a:prstGeom>
          <a:solidFill>
            <a:srgbClr val="F6F3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57150"/>
            <a:ext cx="16256000" cy="90678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2FAA793-7173-BB45-77A5-FF5CC9383A3F}"/>
              </a:ext>
            </a:extLst>
          </p:cNvPr>
          <p:cNvSpPr/>
          <p:nvPr/>
        </p:nvSpPr>
        <p:spPr>
          <a:xfrm>
            <a:off x="14986000" y="8763000"/>
            <a:ext cx="1270000" cy="381000"/>
          </a:xfrm>
          <a:prstGeom prst="rect">
            <a:avLst/>
          </a:prstGeom>
          <a:solidFill>
            <a:srgbClr val="F6F3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7CA64F4-5A1E-0F14-95DE-A4E12440BE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6" t="5215" r="3010" b="5780"/>
          <a:stretch/>
        </p:blipFill>
        <p:spPr>
          <a:xfrm>
            <a:off x="1440025" y="1976967"/>
            <a:ext cx="13401350" cy="7181850"/>
          </a:xfrm>
          <a:prstGeom prst="rect">
            <a:avLst/>
          </a:prstGeom>
          <a:effectLst>
            <a:softEdge rad="159193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57136D7-3928-1802-C273-9F29F8E19EA5}"/>
              </a:ext>
            </a:extLst>
          </p:cNvPr>
          <p:cNvSpPr/>
          <p:nvPr/>
        </p:nvSpPr>
        <p:spPr>
          <a:xfrm>
            <a:off x="14986000" y="8763000"/>
            <a:ext cx="1270000" cy="381000"/>
          </a:xfrm>
          <a:prstGeom prst="rect">
            <a:avLst/>
          </a:prstGeom>
          <a:solidFill>
            <a:srgbClr val="F6F3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B16140C-FC30-314F-F523-9A34109C61A6}"/>
              </a:ext>
            </a:extLst>
          </p:cNvPr>
          <p:cNvSpPr/>
          <p:nvPr/>
        </p:nvSpPr>
        <p:spPr>
          <a:xfrm>
            <a:off x="14986000" y="8763000"/>
            <a:ext cx="1270000" cy="381000"/>
          </a:xfrm>
          <a:prstGeom prst="rect">
            <a:avLst/>
          </a:prstGeom>
          <a:solidFill>
            <a:srgbClr val="F6F3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9C8F0FA8-7D5F-0ABE-EDB1-B5B718122D8B}"/>
              </a:ext>
            </a:extLst>
          </p:cNvPr>
          <p:cNvSpPr/>
          <p:nvPr/>
        </p:nvSpPr>
        <p:spPr>
          <a:xfrm>
            <a:off x="14986000" y="8763000"/>
            <a:ext cx="1270000" cy="381000"/>
          </a:xfrm>
          <a:prstGeom prst="rect">
            <a:avLst/>
          </a:prstGeom>
          <a:solidFill>
            <a:srgbClr val="0220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490E53C-674F-9CD0-E135-273C2312396F}"/>
              </a:ext>
            </a:extLst>
          </p:cNvPr>
          <p:cNvSpPr/>
          <p:nvPr/>
        </p:nvSpPr>
        <p:spPr>
          <a:xfrm>
            <a:off x="14986000" y="8763000"/>
            <a:ext cx="1270000" cy="381000"/>
          </a:xfrm>
          <a:prstGeom prst="rect">
            <a:avLst/>
          </a:prstGeom>
          <a:solidFill>
            <a:srgbClr val="F6F3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1A094F6C-7DE2-35E9-F7A7-DCE3C00A2820}"/>
              </a:ext>
            </a:extLst>
          </p:cNvPr>
          <p:cNvSpPr/>
          <p:nvPr/>
        </p:nvSpPr>
        <p:spPr>
          <a:xfrm>
            <a:off x="14986000" y="8763000"/>
            <a:ext cx="1270000" cy="381000"/>
          </a:xfrm>
          <a:prstGeom prst="rect">
            <a:avLst/>
          </a:prstGeom>
          <a:solidFill>
            <a:srgbClr val="F6F3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82845EB-2F90-53B9-546C-58DB6ACF2E02}"/>
              </a:ext>
            </a:extLst>
          </p:cNvPr>
          <p:cNvSpPr/>
          <p:nvPr/>
        </p:nvSpPr>
        <p:spPr>
          <a:xfrm>
            <a:off x="14986000" y="8763000"/>
            <a:ext cx="1270000" cy="381000"/>
          </a:xfrm>
          <a:prstGeom prst="rect">
            <a:avLst/>
          </a:prstGeom>
          <a:solidFill>
            <a:srgbClr val="F6F3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C4ABCFC-1237-6D5B-0E46-048CDB695619}"/>
              </a:ext>
            </a:extLst>
          </p:cNvPr>
          <p:cNvSpPr/>
          <p:nvPr/>
        </p:nvSpPr>
        <p:spPr>
          <a:xfrm>
            <a:off x="14986000" y="8763000"/>
            <a:ext cx="1270000" cy="381000"/>
          </a:xfrm>
          <a:prstGeom prst="rect">
            <a:avLst/>
          </a:prstGeom>
          <a:solidFill>
            <a:srgbClr val="F6F3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4C80C31-5C19-BEEC-2775-BBC799136900}"/>
              </a:ext>
            </a:extLst>
          </p:cNvPr>
          <p:cNvSpPr/>
          <p:nvPr/>
        </p:nvSpPr>
        <p:spPr>
          <a:xfrm>
            <a:off x="14986000" y="8763000"/>
            <a:ext cx="1270000" cy="381000"/>
          </a:xfrm>
          <a:prstGeom prst="rect">
            <a:avLst/>
          </a:prstGeom>
          <a:solidFill>
            <a:srgbClr val="F6F3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97BADF7C-1EB5-4E8F-443A-562641277739}"/>
              </a:ext>
            </a:extLst>
          </p:cNvPr>
          <p:cNvSpPr/>
          <p:nvPr/>
        </p:nvSpPr>
        <p:spPr>
          <a:xfrm>
            <a:off x="14986000" y="8763000"/>
            <a:ext cx="1270000" cy="381000"/>
          </a:xfrm>
          <a:prstGeom prst="rect">
            <a:avLst/>
          </a:prstGeom>
          <a:solidFill>
            <a:srgbClr val="F6F3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86584B85-9856-A9ED-E486-A0BDB61171E3}"/>
              </a:ext>
            </a:extLst>
          </p:cNvPr>
          <p:cNvSpPr/>
          <p:nvPr/>
        </p:nvSpPr>
        <p:spPr>
          <a:xfrm>
            <a:off x="14986000" y="8763000"/>
            <a:ext cx="1270000" cy="381000"/>
          </a:xfrm>
          <a:prstGeom prst="rect">
            <a:avLst/>
          </a:prstGeom>
          <a:solidFill>
            <a:srgbClr val="F6F3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F6F2883D-A828-E03D-399E-7E8642155FDC}"/>
              </a:ext>
            </a:extLst>
          </p:cNvPr>
          <p:cNvSpPr/>
          <p:nvPr/>
        </p:nvSpPr>
        <p:spPr>
          <a:xfrm>
            <a:off x="14986000" y="8763000"/>
            <a:ext cx="1270000" cy="381000"/>
          </a:xfrm>
          <a:prstGeom prst="rect">
            <a:avLst/>
          </a:prstGeom>
          <a:solidFill>
            <a:srgbClr val="F6F3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Macintosh PowerPoint</Application>
  <PresentationFormat>Personalizado</PresentationFormat>
  <Paragraphs>0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Microsoft Office User</cp:lastModifiedBy>
  <cp:revision>2</cp:revision>
  <dcterms:created xsi:type="dcterms:W3CDTF">2006-08-16T00:00:00Z</dcterms:created>
  <dcterms:modified xsi:type="dcterms:W3CDTF">2026-07-28T20:47:39Z</dcterms:modified>
</cp:coreProperties>
</file>